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24384000" cy="1371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798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91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9800" y="10287000"/>
            <a:ext cx="26276300" cy="4038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20700"/>
            <a:ext cx="22313900" cy="11785600"/>
          </a:xfrm>
          <a:prstGeom prst="rect">
            <a:avLst/>
          </a:prstGeom>
          <a:effectLst>
            <a:outerShdw blurRad="58938" dist="181347" dir="2700000">
              <a:srgbClr val="000000">
                <a:alpha val="17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1765300"/>
            <a:ext cx="18834100" cy="9626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75400">
            <a:off x="2286000" y="1333500"/>
            <a:ext cx="1079500" cy="19050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4200" y="5067300"/>
            <a:ext cx="16052800" cy="3949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1955800"/>
            <a:ext cx="5486400" cy="138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9400" y="1930400"/>
            <a:ext cx="5486400" cy="1422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91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9800" y="10287000"/>
            <a:ext cx="26276300" cy="4038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20700"/>
            <a:ext cx="22313900" cy="11785600"/>
          </a:xfrm>
          <a:prstGeom prst="rect">
            <a:avLst/>
          </a:prstGeom>
          <a:effectLst>
            <a:outerShdw blurRad="58938" dist="181347" dir="2700000">
              <a:srgbClr val="000000">
                <a:alpha val="17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700" y="4711700"/>
            <a:ext cx="15494000" cy="4292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90422">
            <a:off x="1460500" y="3556000"/>
            <a:ext cx="7150100" cy="927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5700" y="914400"/>
            <a:ext cx="5486400" cy="14224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67200" y="990600"/>
            <a:ext cx="5486400" cy="13843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91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9800" y="10287000"/>
            <a:ext cx="26276300" cy="4038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20700"/>
            <a:ext cx="22313900" cy="11785600"/>
          </a:xfrm>
          <a:prstGeom prst="rect">
            <a:avLst/>
          </a:prstGeom>
          <a:effectLst>
            <a:outerShdw blurRad="58938" dist="181347" dir="2700000">
              <a:srgbClr val="000000">
                <a:alpha val="17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1765300"/>
            <a:ext cx="18834100" cy="9626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75400">
            <a:off x="2286000" y="1333500"/>
            <a:ext cx="1079500" cy="19050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7000" y="5715000"/>
            <a:ext cx="16052800" cy="19304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3700" y="1955800"/>
            <a:ext cx="5486400" cy="1422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32100" y="1968500"/>
            <a:ext cx="5486400" cy="13843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F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" y="1079500"/>
            <a:ext cx="5626100" cy="11303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1104900"/>
            <a:ext cx="5765800" cy="112649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7400" y="1104900"/>
            <a:ext cx="5626100" cy="11264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3900" y="9601200"/>
            <a:ext cx="1752600" cy="2692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6700" y="7861300"/>
            <a:ext cx="7251700" cy="2463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74500" y="2171700"/>
            <a:ext cx="3556000" cy="2209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8200" y="2997200"/>
            <a:ext cx="6680200" cy="15875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511999">
            <a:off x="6159500" y="3924300"/>
            <a:ext cx="5626100" cy="5626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277600" y="3784600"/>
            <a:ext cx="7112000" cy="27813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199100" y="1079500"/>
            <a:ext cx="5740400" cy="112903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954500" y="4572000"/>
            <a:ext cx="7950200" cy="34925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8000" y="12801600"/>
            <a:ext cx="20828000" cy="5461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F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0" y="12903200"/>
            <a:ext cx="20828000" cy="5461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254000"/>
            <a:ext cx="6464300" cy="123063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65100" y="254000"/>
            <a:ext cx="6692900" cy="123063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0300" y="3124200"/>
            <a:ext cx="6794500" cy="70739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63500" y="3810000"/>
            <a:ext cx="6794500" cy="7073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39600" y="1397000"/>
            <a:ext cx="7848600" cy="21209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91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9800" y="10287000"/>
            <a:ext cx="26276300" cy="4038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20700"/>
            <a:ext cx="22313900" cy="11785600"/>
          </a:xfrm>
          <a:prstGeom prst="rect">
            <a:avLst/>
          </a:prstGeom>
          <a:effectLst>
            <a:outerShdw blurRad="58938" dist="181347" dir="2700000">
              <a:srgbClr val="000000">
                <a:alpha val="17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1765300"/>
            <a:ext cx="18834100" cy="9626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75400">
            <a:off x="2286000" y="1333500"/>
            <a:ext cx="1079500" cy="19050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1300" y="5029200"/>
            <a:ext cx="16052800" cy="3949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92400" y="1930400"/>
            <a:ext cx="5486400" cy="13843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9400" y="1955800"/>
            <a:ext cx="5486400" cy="1422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F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8700" y="1955800"/>
            <a:ext cx="4584700" cy="9321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2001500"/>
            <a:ext cx="23761700" cy="660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0000" y="1905000"/>
            <a:ext cx="4724400" cy="9372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8700" y="1943100"/>
            <a:ext cx="4927600" cy="9372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1600" y="5537200"/>
            <a:ext cx="6731000" cy="1701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26500" y="8280400"/>
            <a:ext cx="6731000" cy="1549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600" y="1943100"/>
            <a:ext cx="4711700" cy="9372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1300" y="2489200"/>
            <a:ext cx="889000" cy="1790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3743681">
            <a:off x="3390900" y="3530600"/>
            <a:ext cx="4203700" cy="2667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3743681">
            <a:off x="8280400" y="6616700"/>
            <a:ext cx="4635500" cy="2667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34600" y="3644900"/>
            <a:ext cx="685800" cy="3556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70500" y="3644900"/>
            <a:ext cx="685800" cy="355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17018000" y="4762500"/>
            <a:ext cx="4203700" cy="26670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043400" y="3390900"/>
            <a:ext cx="2540000" cy="13081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748500" y="6134100"/>
            <a:ext cx="4572000" cy="51435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015200" y="10096500"/>
            <a:ext cx="1206500" cy="6477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F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0" y="10426700"/>
            <a:ext cx="12865100" cy="255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778000"/>
            <a:ext cx="4953000" cy="98425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300" y="8775700"/>
            <a:ext cx="2844800" cy="1447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500" y="1879600"/>
            <a:ext cx="5981700" cy="96393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4900" y="4165600"/>
            <a:ext cx="3962400" cy="2247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2800" y="3898900"/>
            <a:ext cx="1562100" cy="5207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2800" y="5105400"/>
            <a:ext cx="2159000" cy="520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2800" y="7099300"/>
            <a:ext cx="4749800" cy="520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836400" y="1879600"/>
            <a:ext cx="12001500" cy="36322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925300" y="5626100"/>
            <a:ext cx="12001500" cy="4279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122400" y="4064000"/>
            <a:ext cx="284480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3700" y="3302000"/>
            <a:ext cx="19291300" cy="112141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0400"/>
            <a:ext cx="5486400" cy="1422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97600" y="660400"/>
            <a:ext cx="5486400" cy="1384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Owner</dc:creator>
  <cp:lastModifiedBy>Owner</cp:lastModifiedBy>
  <cp:revision>1</cp:revision>
  <dcterms:created xsi:type="dcterms:W3CDTF">2006-08-16T00:00:00Z</dcterms:created>
  <dcterms:modified xsi:type="dcterms:W3CDTF">2026-05-27T03:50:23Z</dcterms:modified>
</cp:coreProperties>
</file>