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8288000" cy="10287000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65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3/22/2024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10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0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EE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42947" y="439533"/>
            <a:ext cx="17222282" cy="9516622"/>
            <a:chOff x="642947" y="439533"/>
            <a:chExt cx="17222282" cy="951662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2947" y="439533"/>
              <a:ext cx="17222282" cy="951662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55067" y="4634429"/>
            <a:ext cx="18527981" cy="6046600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98627" y="3250622"/>
            <a:ext cx="14641686" cy="2411114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751303" y="4649143"/>
            <a:ext cx="4816629" cy="493714"/>
            <a:chOff x="1751303" y="4649143"/>
            <a:chExt cx="4816629" cy="493714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51303" y="4649143"/>
              <a:ext cx="4816629" cy="49371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19048" y="2308184"/>
            <a:ext cx="5846181" cy="1314286"/>
            <a:chOff x="419048" y="2308184"/>
            <a:chExt cx="5846181" cy="1314286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19048" y="2308184"/>
              <a:ext cx="5846181" cy="1314286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45072" y="2266438"/>
            <a:ext cx="6746771" cy="159376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EE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777857" y="1371429"/>
            <a:ext cx="12114577" cy="7094711"/>
            <a:chOff x="-1777857" y="1371429"/>
            <a:chExt cx="12114577" cy="709471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1777857" y="1371429"/>
              <a:ext cx="12114577" cy="709471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2099048" y="2940952"/>
            <a:ext cx="6171429" cy="5509949"/>
            <a:chOff x="12099048" y="2940952"/>
            <a:chExt cx="6171429" cy="550994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099048" y="2940952"/>
              <a:ext cx="6171429" cy="550994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540529" y="5066667"/>
            <a:ext cx="1472804" cy="976543"/>
            <a:chOff x="10540529" y="5066667"/>
            <a:chExt cx="1472804" cy="976543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40529" y="5066667"/>
              <a:ext cx="1472804" cy="976543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591952" y="-294476"/>
            <a:ext cx="16128962" cy="230186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0688" y="8390428"/>
            <a:ext cx="8181724" cy="2502410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012400" y="8259716"/>
            <a:ext cx="6694514" cy="250106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EE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28571" y="1405464"/>
            <a:ext cx="8670476" cy="6625012"/>
            <a:chOff x="228571" y="1405464"/>
            <a:chExt cx="8670476" cy="662501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28571" y="1405464"/>
              <a:ext cx="8670476" cy="662501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8899048" y="4151076"/>
            <a:ext cx="1472804" cy="976543"/>
            <a:chOff x="8899048" y="4151076"/>
            <a:chExt cx="1472804" cy="9765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899048" y="4151076"/>
              <a:ext cx="1472804" cy="97654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0524233" y="1405464"/>
            <a:ext cx="7510053" cy="6625012"/>
            <a:chOff x="10524233" y="1405464"/>
            <a:chExt cx="7510053" cy="662501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524233" y="1405464"/>
              <a:ext cx="7510053" cy="6625012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591952" y="-294476"/>
            <a:ext cx="16128962" cy="2301867"/>
          </a:xfrm>
          <a:prstGeom prst="rect">
            <a:avLst/>
          </a:prstGeom>
        </p:spPr>
      </p:pic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239361" y="8175971"/>
            <a:ext cx="8167829" cy="2501067"/>
          </a:xfrm>
          <a:prstGeom prst="rect">
            <a:avLst/>
          </a:prstGeom>
        </p:spPr>
      </p:pic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253356" y="8175971"/>
            <a:ext cx="8499829" cy="250106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EE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1334410"/>
            <a:ext cx="11341231" cy="8798924"/>
            <a:chOff x="0" y="1334410"/>
            <a:chExt cx="11341231" cy="879892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334410"/>
              <a:ext cx="11341231" cy="879892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142857" y="1086938"/>
            <a:ext cx="3062427" cy="937397"/>
            <a:chOff x="9142857" y="1086938"/>
            <a:chExt cx="3062427" cy="93739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42857" y="1086938"/>
              <a:ext cx="3062427" cy="93739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8555975" y="4779287"/>
            <a:ext cx="2361905" cy="954584"/>
            <a:chOff x="8555975" y="4779287"/>
            <a:chExt cx="2361905" cy="95458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55975" y="4779287"/>
              <a:ext cx="2361905" cy="95458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430616" y="4779287"/>
            <a:ext cx="2361905" cy="954584"/>
            <a:chOff x="1430616" y="4779287"/>
            <a:chExt cx="2361905" cy="95458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30616" y="4779287"/>
              <a:ext cx="2361905" cy="95458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8719785" y="8529524"/>
            <a:ext cx="2361905" cy="954584"/>
            <a:chOff x="8719785" y="8529524"/>
            <a:chExt cx="2361905" cy="954584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719785" y="8529524"/>
              <a:ext cx="2361905" cy="95458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430616" y="8529524"/>
            <a:ext cx="2361905" cy="954584"/>
            <a:chOff x="1430616" y="8529524"/>
            <a:chExt cx="2361905" cy="95458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30616" y="8529524"/>
              <a:ext cx="2361905" cy="95458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591952" y="-294476"/>
            <a:ext cx="16128962" cy="2301867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066831" y="1478192"/>
            <a:ext cx="7971800" cy="1596848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462980" y="4659305"/>
            <a:ext cx="6435248" cy="333052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EE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33333" y="1334410"/>
            <a:ext cx="11341231" cy="8798924"/>
            <a:chOff x="133333" y="1334410"/>
            <a:chExt cx="11341231" cy="879892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3333" y="1334410"/>
              <a:ext cx="11341231" cy="879892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8719785" y="8529524"/>
            <a:ext cx="2361905" cy="954584"/>
            <a:chOff x="8719785" y="8529524"/>
            <a:chExt cx="2361905" cy="95458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719785" y="8529524"/>
              <a:ext cx="2361905" cy="95458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30616" y="8529524"/>
            <a:ext cx="2361905" cy="954584"/>
            <a:chOff x="1430616" y="8529524"/>
            <a:chExt cx="2361905" cy="95458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0616" y="8529524"/>
              <a:ext cx="2361905" cy="95458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6185238" y="7363499"/>
            <a:ext cx="1812092" cy="1753002"/>
            <a:chOff x="16185238" y="7363499"/>
            <a:chExt cx="1812092" cy="175300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85238" y="7363499"/>
              <a:ext cx="1812092" cy="1753002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591952" y="-294476"/>
            <a:ext cx="16128962" cy="2301867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854025" y="5277814"/>
            <a:ext cx="7965267" cy="30640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EEB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1056130"/>
            <a:ext cx="11838356" cy="9305775"/>
            <a:chOff x="0" y="1056130"/>
            <a:chExt cx="11838356" cy="930577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056130"/>
              <a:ext cx="11838356" cy="930577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8963594" y="4946906"/>
            <a:ext cx="2361905" cy="954584"/>
            <a:chOff x="8963594" y="4946906"/>
            <a:chExt cx="2361905" cy="95458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963594" y="4946906"/>
              <a:ext cx="2361905" cy="95458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49663" y="4946906"/>
            <a:ext cx="2361905" cy="954584"/>
            <a:chOff x="249663" y="4946906"/>
            <a:chExt cx="2361905" cy="95458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9663" y="4946906"/>
              <a:ext cx="2361905" cy="95458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6102642" y="7390371"/>
            <a:ext cx="1952404" cy="1565991"/>
            <a:chOff x="16102642" y="7390371"/>
            <a:chExt cx="1952404" cy="1565991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02642" y="7390371"/>
              <a:ext cx="1952404" cy="1565991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591952" y="-294476"/>
            <a:ext cx="16128962" cy="2301867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018194" y="4919895"/>
            <a:ext cx="7947638" cy="389913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사용자 지정</PresentationFormat>
  <Paragraphs>0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Owner</cp:lastModifiedBy>
  <cp:revision>1</cp:revision>
  <dcterms:created xsi:type="dcterms:W3CDTF">2024-03-22T15:51:04Z</dcterms:created>
  <dcterms:modified xsi:type="dcterms:W3CDTF">2024-03-22T08:01:51Z</dcterms:modified>
</cp:coreProperties>
</file>